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441" r:id="rId5"/>
  </p:sldIdLst>
  <p:sldSz cx="12192000" cy="6858000"/>
  <p:notesSz cx="7315200" cy="96012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795D35-61EF-718F-DD47-FFD7180F101E}" name="Doris VandeSand" initials="DV" userId="S::doris.vandesand@leadership-choices.com::8647c8ff-1066-49f3-8c53-6b6841928893" providerId="AD"/>
  <p188:author id="{935B2336-0F36-281B-1531-6B89579466C5}" name="Swaan Barrett" initials="SB" userId="d71c4570a1202fb5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71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8646B46-8D99-45E9-AF71-E912C411256D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6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D63D50A-3827-4933-981B-364F7BD200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844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652D0-432C-C08C-FDA1-1C7CF0341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E080E46-F0E8-9198-8405-BF48F61E3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F89A0BE-0A88-2583-5B98-2249830EE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>
              <a:latin typeface="Trebuchet MS" panose="020B0603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B41370-2FB7-CDF3-53FD-C09BB5128D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62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C66E7-8509-43D8-9F83-9ADE354E2BCE}" type="slidenum"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1062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66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page_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0486429"/>
              </p:ext>
            </p:extLst>
          </p:nvPr>
        </p:nvGraphicFramePr>
        <p:xfrm>
          <a:off x="1440" y="1440"/>
          <a:ext cx="1440" cy="1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60" imgH="360" progId="">
                  <p:embed/>
                </p:oleObj>
              </mc:Choice>
              <mc:Fallback>
                <p:oleObj name="think-cell Folie" r:id="rId4" imgW="360" imgH="360" progId="">
                  <p:embed/>
                  <p:pic>
                    <p:nvPicPr>
                      <p:cNvPr id="9" name="Objek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0" y="1440"/>
                        <a:ext cx="1440" cy="14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/>
          <p:cNvSpPr/>
          <p:nvPr userDrawn="1">
            <p:custDataLst>
              <p:tags r:id="rId2"/>
            </p:custDataLst>
          </p:nvPr>
        </p:nvSpPr>
        <p:spPr bwMode="auto">
          <a:xfrm>
            <a:off x="0" y="1"/>
            <a:ext cx="143977" cy="1439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0256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990" b="1" i="0" u="none" strike="noStrike" cap="none" normalizeH="0" baseline="0" err="1">
              <a:ln>
                <a:noFill/>
              </a:ln>
              <a:solidFill>
                <a:schemeClr val="bg2"/>
              </a:solidFill>
              <a:effectLst/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1"/>
          </p:nvPr>
        </p:nvSpPr>
        <p:spPr>
          <a:xfrm>
            <a:off x="0" y="555651"/>
            <a:ext cx="8054998" cy="489775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el 3"/>
          <p:cNvSpPr>
            <a:spLocks noGrp="1"/>
          </p:cNvSpPr>
          <p:nvPr>
            <p:ph type="ctrTitle" hasCustomPrompt="1"/>
          </p:nvPr>
        </p:nvSpPr>
        <p:spPr>
          <a:xfrm>
            <a:off x="5965400" y="1135087"/>
            <a:ext cx="5811696" cy="5068604"/>
          </a:xfrm>
          <a:prstGeom prst="rect">
            <a:avLst/>
          </a:prstGeom>
          <a:solidFill>
            <a:srgbClr val="91AB00">
              <a:alpha val="89804"/>
            </a:srgbClr>
          </a:solidFill>
        </p:spPr>
        <p:txBody>
          <a:bodyPr wrap="square" lIns="287959" anchor="ctr" anchorCtr="0">
            <a:noAutofit/>
          </a:bodyPr>
          <a:lstStyle>
            <a:lvl1pPr>
              <a:lnSpc>
                <a:spcPct val="100000"/>
              </a:lnSpc>
              <a:defRPr sz="3990" b="1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Rechteck 9"/>
          <p:cNvSpPr/>
          <p:nvPr userDrawn="1"/>
        </p:nvSpPr>
        <p:spPr bwMode="auto">
          <a:xfrm>
            <a:off x="480204" y="6432955"/>
            <a:ext cx="6856495" cy="19591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0256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7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+mn-lt"/>
            </a:endParaRPr>
          </a:p>
        </p:txBody>
      </p:sp>
      <p:sp>
        <p:nvSpPr>
          <p:cNvPr id="11" name="Rechteck 10"/>
          <p:cNvSpPr/>
          <p:nvPr userDrawn="1"/>
        </p:nvSpPr>
        <p:spPr bwMode="auto">
          <a:xfrm>
            <a:off x="2" y="6432955"/>
            <a:ext cx="7336699" cy="19591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0256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7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+mn-lt"/>
            </a:endParaRPr>
          </a:p>
        </p:txBody>
      </p:sp>
      <p:sp>
        <p:nvSpPr>
          <p:cNvPr id="6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5965400" y="5663457"/>
            <a:ext cx="5028346" cy="279151"/>
          </a:xfrm>
        </p:spPr>
        <p:txBody>
          <a:bodyPr lIns="287959">
            <a:spAutoFit/>
          </a:bodyPr>
          <a:lstStyle>
            <a:lvl1pPr>
              <a:defRPr sz="1814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Date I Name</a:t>
            </a:r>
          </a:p>
        </p:txBody>
      </p:sp>
    </p:spTree>
    <p:extLst>
      <p:ext uri="{BB962C8B-B14F-4D97-AF65-F5344CB8AC3E}">
        <p14:creationId xmlns:p14="http://schemas.microsoft.com/office/powerpoint/2010/main" val="4008752705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94615288"/>
              </p:ext>
            </p:extLst>
          </p:nvPr>
        </p:nvGraphicFramePr>
        <p:xfrm>
          <a:off x="1" y="1"/>
          <a:ext cx="180998" cy="143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360" imgH="360" progId="">
                  <p:embed/>
                </p:oleObj>
              </mc:Choice>
              <mc:Fallback>
                <p:oleObj name="think-cell Folie" r:id="rId5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1"/>
                        <a:ext cx="180998" cy="1439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/>
          <p:cNvSpPr/>
          <p:nvPr userDrawn="1">
            <p:custDataLst>
              <p:tags r:id="rId1"/>
            </p:custDataLst>
          </p:nvPr>
        </p:nvSpPr>
        <p:spPr bwMode="auto">
          <a:xfrm>
            <a:off x="0" y="1"/>
            <a:ext cx="143977" cy="1439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0256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39" b="1" i="0" u="none" strike="noStrike" cap="none" normalizeH="0" baseline="0" err="1">
              <a:ln>
                <a:noFill/>
              </a:ln>
              <a:solidFill>
                <a:schemeClr val="bg2"/>
              </a:solidFill>
              <a:effectLst/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26" name="Titel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414655" y="1339060"/>
            <a:ext cx="11362691" cy="496315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/>
              <a:t>Level 0</a:t>
            </a:r>
          </a:p>
          <a:p>
            <a:pPr lvl="1"/>
            <a:r>
              <a:rPr lang="de-DE"/>
              <a:t>Level 1</a:t>
            </a:r>
          </a:p>
          <a:p>
            <a:pPr lvl="2"/>
            <a:r>
              <a:rPr lang="de-DE"/>
              <a:t>Level 2</a:t>
            </a:r>
          </a:p>
          <a:p>
            <a:pPr lvl="3"/>
            <a:r>
              <a:rPr lang="de-DE"/>
              <a:t>Level 3</a:t>
            </a:r>
          </a:p>
        </p:txBody>
      </p:sp>
    </p:spTree>
    <p:extLst>
      <p:ext uri="{BB962C8B-B14F-4D97-AF65-F5344CB8AC3E}">
        <p14:creationId xmlns:p14="http://schemas.microsoft.com/office/powerpoint/2010/main" val="3908198251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8340863"/>
              </p:ext>
            </p:extLst>
          </p:nvPr>
        </p:nvGraphicFramePr>
        <p:xfrm>
          <a:off x="1814" y="1445"/>
          <a:ext cx="180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60" imgH="360" progId="">
                  <p:embed/>
                </p:oleObj>
              </mc:Choice>
              <mc:Fallback>
                <p:oleObj name="think-cell Folie" r:id="rId4" imgW="360" imgH="360" progId="">
                  <p:embed/>
                  <p:pic>
                    <p:nvPicPr>
                      <p:cNvPr id="2" name="Objek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" y="1445"/>
                        <a:ext cx="1809" cy="14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/>
          <p:cNvSpPr/>
          <p:nvPr userDrawn="1">
            <p:custDataLst>
              <p:tags r:id="rId2"/>
            </p:custDataLst>
          </p:nvPr>
        </p:nvSpPr>
        <p:spPr bwMode="auto">
          <a:xfrm>
            <a:off x="0" y="1"/>
            <a:ext cx="143977" cy="1439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0256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39" b="1" i="0" u="none" strike="noStrike" cap="none" normalizeH="0" baseline="0" err="1">
              <a:ln>
                <a:noFill/>
              </a:ln>
              <a:solidFill>
                <a:schemeClr val="bg2"/>
              </a:solidFill>
              <a:effectLst/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26" name="Titel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8041612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1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360159220"/>
              </p:ext>
            </p:extLst>
          </p:nvPr>
        </p:nvGraphicFramePr>
        <p:xfrm>
          <a:off x="1814" y="1445"/>
          <a:ext cx="180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7" imgW="360" imgH="360" progId="">
                  <p:embed/>
                </p:oleObj>
              </mc:Choice>
              <mc:Fallback>
                <p:oleObj name="think-cell Folie" r:id="rId7" imgW="360" imgH="360" progId="">
                  <p:embed/>
                  <p:pic>
                    <p:nvPicPr>
                      <p:cNvPr id="2" name="Objek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" y="1445"/>
                        <a:ext cx="1809" cy="14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/>
          <p:cNvSpPr/>
          <p:nvPr userDrawn="1">
            <p:custDataLst>
              <p:tags r:id="rId6"/>
            </p:custDataLst>
          </p:nvPr>
        </p:nvSpPr>
        <p:spPr bwMode="auto">
          <a:xfrm>
            <a:off x="0" y="1"/>
            <a:ext cx="143977" cy="1439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0256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539" b="1" i="0" u="none" strike="noStrike" cap="none" normalizeH="0" baseline="0" err="1">
              <a:ln>
                <a:noFill/>
              </a:ln>
              <a:solidFill>
                <a:schemeClr val="bg2"/>
              </a:solidFill>
              <a:effectLst/>
              <a:latin typeface="Trebuchet MS" panose="020B0603020202020204" pitchFamily="34" charset="0"/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031" name="Titelplatzhalter 13"/>
          <p:cNvSpPr>
            <a:spLocks noGrp="1"/>
          </p:cNvSpPr>
          <p:nvPr>
            <p:ph type="title"/>
          </p:nvPr>
        </p:nvSpPr>
        <p:spPr bwMode="auto">
          <a:xfrm>
            <a:off x="414655" y="319648"/>
            <a:ext cx="11362691" cy="75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br>
              <a:rPr lang="de-DE"/>
            </a:br>
            <a:endParaRPr lang="en-US"/>
          </a:p>
        </p:txBody>
      </p:sp>
      <p:sp>
        <p:nvSpPr>
          <p:cNvPr id="1032" name="Textplatzhalter 14"/>
          <p:cNvSpPr>
            <a:spLocks noGrp="1"/>
          </p:cNvSpPr>
          <p:nvPr>
            <p:ph type="body" idx="1"/>
          </p:nvPr>
        </p:nvSpPr>
        <p:spPr bwMode="auto">
          <a:xfrm>
            <a:off x="414655" y="1339060"/>
            <a:ext cx="11362691" cy="496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Abgerundetes Rechteck 3"/>
          <p:cNvSpPr/>
          <p:nvPr/>
        </p:nvSpPr>
        <p:spPr bwMode="auto">
          <a:xfrm rot="5400000">
            <a:off x="126719" y="6315170"/>
            <a:ext cx="165583" cy="419013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defTabSz="902587" eaLnBrk="0" hangingPunct="0">
              <a:defRPr/>
            </a:pPr>
            <a:endParaRPr lang="en-GB" sz="1360">
              <a:latin typeface="Frutiger LT Std 55 Roman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" y="6454846"/>
            <a:ext cx="429151" cy="12554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4CD5EBA-4CAF-4ED2-9452-20A4B6D2E276}" type="slidenum"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pPr algn="ctr" eaLnBrk="0" hangingPunct="0">
                <a:defRPr/>
              </a:pPr>
              <a:t>‹Nr.›</a:t>
            </a:fld>
            <a:r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t> </a:t>
            </a:r>
          </a:p>
        </p:txBody>
      </p:sp>
      <p:sp>
        <p:nvSpPr>
          <p:cNvPr id="14" name="Abgerundetes Rechteck 3"/>
          <p:cNvSpPr/>
          <p:nvPr/>
        </p:nvSpPr>
        <p:spPr bwMode="auto">
          <a:xfrm rot="5400000">
            <a:off x="126719" y="6315170"/>
            <a:ext cx="165583" cy="419013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defTabSz="902587" eaLnBrk="0" hangingPunct="0">
              <a:defRPr/>
            </a:pPr>
            <a:endParaRPr lang="en-GB" sz="1360">
              <a:latin typeface="Frutiger LT Std 55 Roman" pitchFamily="34" charset="0"/>
            </a:endParaRPr>
          </a:p>
        </p:txBody>
      </p:sp>
      <p:sp>
        <p:nvSpPr>
          <p:cNvPr id="15" name="Textfeld 4"/>
          <p:cNvSpPr txBox="1"/>
          <p:nvPr/>
        </p:nvSpPr>
        <p:spPr>
          <a:xfrm>
            <a:off x="4" y="6454846"/>
            <a:ext cx="429151" cy="12554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4CD5EBA-4CAF-4ED2-9452-20A4B6D2E276}" type="slidenum"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pPr algn="ctr" eaLnBrk="0" hangingPunct="0">
                <a:defRPr/>
              </a:pPr>
              <a:t>‹Nr.›</a:t>
            </a:fld>
            <a:r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t> </a:t>
            </a:r>
          </a:p>
        </p:txBody>
      </p:sp>
      <p:sp>
        <p:nvSpPr>
          <p:cNvPr id="23" name="Abgerundetes Rechteck 3"/>
          <p:cNvSpPr/>
          <p:nvPr/>
        </p:nvSpPr>
        <p:spPr bwMode="auto">
          <a:xfrm rot="5400000">
            <a:off x="126719" y="6315170"/>
            <a:ext cx="165583" cy="419013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defTabSz="902587" eaLnBrk="0" hangingPunct="0">
              <a:defRPr/>
            </a:pPr>
            <a:endParaRPr lang="en-GB" sz="1360">
              <a:latin typeface="Frutiger LT Std 55 Roman" pitchFamily="34" charset="0"/>
            </a:endParaRPr>
          </a:p>
        </p:txBody>
      </p:sp>
      <p:sp>
        <p:nvSpPr>
          <p:cNvPr id="24" name="Textfeld 4"/>
          <p:cNvSpPr txBox="1"/>
          <p:nvPr/>
        </p:nvSpPr>
        <p:spPr>
          <a:xfrm>
            <a:off x="4" y="6454846"/>
            <a:ext cx="429151" cy="12554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4CD5EBA-4CAF-4ED2-9452-20A4B6D2E276}" type="slidenum"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pPr algn="ctr" eaLnBrk="0" hangingPunct="0">
                <a:defRPr/>
              </a:pPr>
              <a:t>‹Nr.›</a:t>
            </a:fld>
            <a:r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t> </a:t>
            </a:r>
          </a:p>
        </p:txBody>
      </p:sp>
      <p:sp>
        <p:nvSpPr>
          <p:cNvPr id="32" name="Abgerundetes Rechteck 3"/>
          <p:cNvSpPr/>
          <p:nvPr/>
        </p:nvSpPr>
        <p:spPr bwMode="auto">
          <a:xfrm rot="5400000">
            <a:off x="124539" y="6317350"/>
            <a:ext cx="165583" cy="414652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defTabSz="902587" eaLnBrk="0" hangingPunct="0">
              <a:defRPr/>
            </a:pPr>
            <a:endParaRPr lang="en-GB" sz="1360">
              <a:latin typeface="Frutiger LT Std 55 Roman" pitchFamily="34" charset="0"/>
            </a:endParaRPr>
          </a:p>
        </p:txBody>
      </p:sp>
      <p:sp>
        <p:nvSpPr>
          <p:cNvPr id="33" name="Textfeld 4"/>
          <p:cNvSpPr txBox="1"/>
          <p:nvPr/>
        </p:nvSpPr>
        <p:spPr>
          <a:xfrm>
            <a:off x="3" y="6454846"/>
            <a:ext cx="414652" cy="12554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fld id="{F4CD5EBA-4CAF-4ED2-9452-20A4B6D2E276}" type="slidenum"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pPr algn="ctr" eaLnBrk="0" hangingPunct="0">
                <a:defRPr/>
              </a:pPr>
              <a:t>‹Nr.›</a:t>
            </a:fld>
            <a:r>
              <a:rPr lang="en-GB" sz="816">
                <a:solidFill>
                  <a:schemeClr val="bg1"/>
                </a:solidFill>
                <a:latin typeface="Frutiger LT Std 55 Roman" pitchFamily="34" charset="0"/>
              </a:rPr>
              <a:t> </a:t>
            </a:r>
          </a:p>
        </p:txBody>
      </p:sp>
      <p:pic>
        <p:nvPicPr>
          <p:cNvPr id="43" name="Grafik 2" descr="RZ Logo Leadership choice.jpg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1185" y="6339654"/>
            <a:ext cx="2418819" cy="36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141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advClick="0"/>
  <p:hf hdr="0" ftr="0" dt="0"/>
  <p:txStyles>
    <p:titleStyle>
      <a:lvl1pPr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539" b="1" i="0" u="none">
          <a:solidFill>
            <a:srgbClr val="4D93BF"/>
          </a:solidFill>
          <a:latin typeface="+mj-lt"/>
          <a:ea typeface="+mj-ea"/>
          <a:cs typeface="+mj-cs"/>
        </a:defRPr>
      </a:lvl1pPr>
      <a:lvl2pPr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539" b="1">
          <a:solidFill>
            <a:schemeClr val="accent1"/>
          </a:solidFill>
          <a:latin typeface="Trebuchet MS" pitchFamily="34" charset="0"/>
        </a:defRPr>
      </a:lvl2pPr>
      <a:lvl3pPr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539" b="1">
          <a:solidFill>
            <a:schemeClr val="accent1"/>
          </a:solidFill>
          <a:latin typeface="Trebuchet MS" pitchFamily="34" charset="0"/>
        </a:defRPr>
      </a:lvl3pPr>
      <a:lvl4pPr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539" b="1">
          <a:solidFill>
            <a:schemeClr val="accent1"/>
          </a:solidFill>
          <a:latin typeface="Trebuchet MS" pitchFamily="34" charset="0"/>
        </a:defRPr>
      </a:lvl4pPr>
      <a:lvl5pPr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539" b="1">
          <a:solidFill>
            <a:schemeClr val="accent1"/>
          </a:solidFill>
          <a:latin typeface="Trebuchet MS" pitchFamily="34" charset="0"/>
        </a:defRPr>
      </a:lvl5pPr>
      <a:lvl6pPr marL="414585"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14" b="1">
          <a:solidFill>
            <a:schemeClr val="tx1"/>
          </a:solidFill>
          <a:latin typeface="Frutiger LT Std 55 Roman" pitchFamily="34" charset="0"/>
        </a:defRPr>
      </a:lvl6pPr>
      <a:lvl7pPr marL="829170"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14" b="1">
          <a:solidFill>
            <a:schemeClr val="tx1"/>
          </a:solidFill>
          <a:latin typeface="Frutiger LT Std 55 Roman" pitchFamily="34" charset="0"/>
        </a:defRPr>
      </a:lvl7pPr>
      <a:lvl8pPr marL="1243754"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14" b="1">
          <a:solidFill>
            <a:schemeClr val="tx1"/>
          </a:solidFill>
          <a:latin typeface="Frutiger LT Std 55 Roman" pitchFamily="34" charset="0"/>
        </a:defRPr>
      </a:lvl8pPr>
      <a:lvl9pPr marL="1658340" algn="l" defTabSz="92849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14" b="1">
          <a:solidFill>
            <a:schemeClr val="tx1"/>
          </a:solidFill>
          <a:latin typeface="Frutiger LT Std 55 Roman" pitchFamily="34" charset="0"/>
        </a:defRPr>
      </a:lvl9pPr>
    </p:titleStyle>
    <p:bodyStyle>
      <a:lvl1pPr algn="l" defTabSz="928498" rtl="0" eaLnBrk="1" fontAlgn="base" hangingPunct="1">
        <a:spcBef>
          <a:spcPct val="6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defRPr>
          <a:solidFill>
            <a:schemeClr val="bg2"/>
          </a:solidFill>
          <a:latin typeface="+mn-lt"/>
          <a:ea typeface="+mn-ea"/>
          <a:cs typeface="+mn-cs"/>
        </a:defRPr>
      </a:lvl1pPr>
      <a:lvl2pPr marL="259115" indent="-259115" algn="l" defTabSz="928498" rtl="0" eaLnBrk="1" fontAlgn="base" hangingPunct="1">
        <a:spcBef>
          <a:spcPct val="20000"/>
        </a:spcBef>
        <a:spcAft>
          <a:spcPct val="0"/>
        </a:spcAft>
        <a:buClr>
          <a:srgbClr val="808080"/>
        </a:buClr>
        <a:buSzPct val="100000"/>
        <a:buFont typeface="Trebuchet MS" pitchFamily="34" charset="0"/>
        <a:buChar char="•"/>
        <a:defRPr>
          <a:solidFill>
            <a:schemeClr val="bg2"/>
          </a:solidFill>
          <a:latin typeface="+mn-lt"/>
        </a:defRPr>
      </a:lvl2pPr>
      <a:lvl3pPr marL="570055" indent="-260556" algn="l" defTabSz="928498" rtl="0" eaLnBrk="1" fontAlgn="base" hangingPunct="1">
        <a:spcBef>
          <a:spcPct val="20000"/>
        </a:spcBef>
        <a:spcAft>
          <a:spcPct val="0"/>
        </a:spcAft>
        <a:buClr>
          <a:srgbClr val="808080"/>
        </a:buClr>
        <a:buFont typeface="Arial" pitchFamily="34" charset="0"/>
        <a:buChar char="–"/>
        <a:defRPr>
          <a:solidFill>
            <a:schemeClr val="bg2"/>
          </a:solidFill>
          <a:latin typeface="+mn-lt"/>
        </a:defRPr>
      </a:lvl3pPr>
      <a:lvl4pPr marL="829170" indent="-259115" algn="l" defTabSz="928498" rtl="0" eaLnBrk="1" fontAlgn="base" hangingPunct="1">
        <a:spcBef>
          <a:spcPct val="20000"/>
        </a:spcBef>
        <a:spcAft>
          <a:spcPct val="0"/>
        </a:spcAft>
        <a:defRPr>
          <a:solidFill>
            <a:schemeClr val="bg2"/>
          </a:solidFill>
          <a:latin typeface="+mn-lt"/>
        </a:defRPr>
      </a:lvl4pPr>
      <a:lvl5pPr marL="1891544" indent="-300863" algn="l" defTabSz="928498" rtl="0" eaLnBrk="1" fontAlgn="base" hangingPunct="1">
        <a:spcBef>
          <a:spcPct val="25000"/>
        </a:spcBef>
        <a:spcAft>
          <a:spcPct val="0"/>
        </a:spcAft>
        <a:buSzPct val="90000"/>
        <a:buChar char="¯"/>
        <a:defRPr>
          <a:solidFill>
            <a:srgbClr val="000000"/>
          </a:solidFill>
          <a:latin typeface="+mn-lt"/>
        </a:defRPr>
      </a:lvl5pPr>
      <a:lvl6pPr marL="2306129" indent="-300863" algn="l" defTabSz="928498" rtl="0" eaLnBrk="1" fontAlgn="base" hangingPunct="1">
        <a:spcBef>
          <a:spcPct val="25000"/>
        </a:spcBef>
        <a:spcAft>
          <a:spcPct val="0"/>
        </a:spcAft>
        <a:buSzPct val="90000"/>
        <a:buChar char="¯"/>
        <a:defRPr sz="1360">
          <a:solidFill>
            <a:srgbClr val="000000"/>
          </a:solidFill>
          <a:latin typeface="+mn-lt"/>
        </a:defRPr>
      </a:lvl6pPr>
      <a:lvl7pPr marL="2720715" indent="-300863" algn="l" defTabSz="928498" rtl="0" eaLnBrk="1" fontAlgn="base" hangingPunct="1">
        <a:spcBef>
          <a:spcPct val="25000"/>
        </a:spcBef>
        <a:spcAft>
          <a:spcPct val="0"/>
        </a:spcAft>
        <a:buSzPct val="90000"/>
        <a:buChar char="¯"/>
        <a:defRPr sz="1360">
          <a:solidFill>
            <a:srgbClr val="000000"/>
          </a:solidFill>
          <a:latin typeface="+mn-lt"/>
        </a:defRPr>
      </a:lvl7pPr>
      <a:lvl8pPr marL="3135299" indent="-300863" algn="l" defTabSz="928498" rtl="0" eaLnBrk="1" fontAlgn="base" hangingPunct="1">
        <a:spcBef>
          <a:spcPct val="25000"/>
        </a:spcBef>
        <a:spcAft>
          <a:spcPct val="0"/>
        </a:spcAft>
        <a:buSzPct val="90000"/>
        <a:buChar char="¯"/>
        <a:defRPr sz="1360">
          <a:solidFill>
            <a:srgbClr val="000000"/>
          </a:solidFill>
          <a:latin typeface="+mn-lt"/>
        </a:defRPr>
      </a:lvl8pPr>
      <a:lvl9pPr marL="3549885" indent="-300863" algn="l" defTabSz="928498" rtl="0" eaLnBrk="1" fontAlgn="base" hangingPunct="1">
        <a:spcBef>
          <a:spcPct val="25000"/>
        </a:spcBef>
        <a:spcAft>
          <a:spcPct val="0"/>
        </a:spcAft>
        <a:buSzPct val="90000"/>
        <a:buChar char="¯"/>
        <a:defRPr sz="136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5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0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54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40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25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10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095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680" algn="l" defTabSz="829170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30">
          <p15:clr>
            <a:srgbClr val="F26B43"/>
          </p15:clr>
        </p15:guide>
        <p15:guide id="3" pos="288">
          <p15:clr>
            <a:srgbClr val="F26B43"/>
          </p15:clr>
        </p15:guide>
        <p15:guide id="4" pos="8180">
          <p15:clr>
            <a:srgbClr val="F26B43"/>
          </p15:clr>
        </p15:guide>
        <p15:guide id="5" orient="horz" pos="437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5.bin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8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AB51B-A619-CE7F-BFBC-C65DBA1AB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4B5799BB-3255-D3FE-B9DF-77F6F85C7F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flipV="1">
            <a:off x="0" y="1339170"/>
            <a:ext cx="12192000" cy="4968644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AAD6BB97-336F-F36E-F9A9-18692E760D2D}"/>
              </a:ext>
            </a:extLst>
          </p:cNvPr>
          <p:cNvSpPr/>
          <p:nvPr/>
        </p:nvSpPr>
        <p:spPr bwMode="auto">
          <a:xfrm flipV="1">
            <a:off x="-76367" y="1165321"/>
            <a:ext cx="12192000" cy="4968644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0256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70" b="0" i="0" u="none" strike="noStrike" kern="1200" cap="none" spc="0" normalizeH="0" baseline="0" noProof="0" err="1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70296917-D05E-4849-A706-CDE44D9806A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801" y="858871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7" imgW="360" imgH="360" progId="">
                  <p:embed/>
                </p:oleObj>
              </mc:Choice>
              <mc:Fallback>
                <p:oleObj name="think-cell Folie" r:id="rId7" imgW="360" imgH="360" progId="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70296917-D05E-4849-A706-CDE44D9806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801" y="858871"/>
                        <a:ext cx="1080" cy="1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 hidden="1">
            <a:extLst>
              <a:ext uri="{FF2B5EF4-FFF2-40B4-BE49-F238E27FC236}">
                <a16:creationId xmlns:a16="http://schemas.microsoft.com/office/drawing/2014/main" id="{79D2E37B-B2D6-19E0-054D-4C8B547A0ECD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641" y="543"/>
            <a:ext cx="143961" cy="1439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0230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539" b="1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D61E844-04D2-47D6-92A0-66E59A8F4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55" y="325626"/>
            <a:ext cx="11481466" cy="758761"/>
          </a:xfrm>
        </p:spPr>
        <p:txBody>
          <a:bodyPr/>
          <a:lstStyle/>
          <a:p>
            <a:r>
              <a:rPr lang="de-DE" sz="2800"/>
              <a:t>Modul </a:t>
            </a:r>
            <a:r>
              <a:rPr lang="de-DE" i="1"/>
              <a:t>Executive Coaching </a:t>
            </a:r>
            <a:r>
              <a:rPr lang="de-DE"/>
              <a:t>– Coaching als Haltung und Methode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15DA649-410D-CBAE-C0BE-0D7834CFB58B}"/>
              </a:ext>
            </a:extLst>
          </p:cNvPr>
          <p:cNvCxnSpPr>
            <a:cxnSpLocks/>
          </p:cNvCxnSpPr>
          <p:nvPr/>
        </p:nvCxnSpPr>
        <p:spPr bwMode="auto">
          <a:xfrm>
            <a:off x="414655" y="1874744"/>
            <a:ext cx="11362691" cy="0"/>
          </a:xfrm>
          <a:prstGeom prst="straightConnector1">
            <a:avLst/>
          </a:prstGeom>
          <a:noFill/>
          <a:ln w="63500" cap="flat" cmpd="sng" algn="ctr">
            <a:solidFill>
              <a:srgbClr val="4D93B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3" name="Rectangle 60">
            <a:extLst>
              <a:ext uri="{FF2B5EF4-FFF2-40B4-BE49-F238E27FC236}">
                <a16:creationId xmlns:a16="http://schemas.microsoft.com/office/drawing/2014/main" id="{B1F07651-1370-BA2D-7756-A37BC6D294B5}"/>
              </a:ext>
            </a:extLst>
          </p:cNvPr>
          <p:cNvSpPr/>
          <p:nvPr/>
        </p:nvSpPr>
        <p:spPr>
          <a:xfrm>
            <a:off x="13380" y="5779201"/>
            <a:ext cx="12192000" cy="528614"/>
          </a:xfrm>
          <a:prstGeom prst="rect">
            <a:avLst/>
          </a:prstGeom>
          <a:solidFill>
            <a:srgbClr val="91AB00"/>
          </a:solidFill>
        </p:spPr>
        <p:txBody>
          <a:bodyPr wrap="square" lIns="24481" tIns="24481" rIns="24481" bIns="24481" anchor="ctr" anchorCtr="0">
            <a:noAutofit/>
          </a:bodyPr>
          <a:lstStyle/>
          <a:p>
            <a:pPr lvl="0" algn="ctr" defTabSz="914008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>
              <a:solidFill>
                <a:srgbClr val="FF0000"/>
              </a:solidFill>
              <a:cs typeface="Arial"/>
            </a:endParaRPr>
          </a:p>
        </p:txBody>
      </p:sp>
      <p:sp>
        <p:nvSpPr>
          <p:cNvPr id="47" name="Textplatzhalter 14">
            <a:extLst>
              <a:ext uri="{FF2B5EF4-FFF2-40B4-BE49-F238E27FC236}">
                <a16:creationId xmlns:a16="http://schemas.microsoft.com/office/drawing/2014/main" id="{E32A2301-D376-2764-E2F3-BFD38329146E}"/>
              </a:ext>
            </a:extLst>
          </p:cNvPr>
          <p:cNvSpPr txBox="1">
            <a:spLocks/>
          </p:cNvSpPr>
          <p:nvPr/>
        </p:nvSpPr>
        <p:spPr bwMode="auto">
          <a:xfrm>
            <a:off x="412995" y="2053392"/>
            <a:ext cx="3644388" cy="346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023961" rtl="0" eaLnBrk="1" fontAlgn="base" hangingPunct="1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defRPr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85756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defRPr>
                <a:solidFill>
                  <a:schemeClr val="bg2"/>
                </a:solidFill>
                <a:latin typeface="+mn-lt"/>
              </a:defRPr>
            </a:lvl2pPr>
            <a:lvl3pPr marL="628665" indent="-287345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34" charset="0"/>
              <a:buChar char="–"/>
              <a:defRPr>
                <a:solidFill>
                  <a:schemeClr val="bg2"/>
                </a:solidFill>
                <a:latin typeface="+mn-lt"/>
              </a:defRPr>
            </a:lvl3pPr>
            <a:lvl4pPr marL="914421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+mn-lt"/>
              </a:defRPr>
            </a:lvl4pPr>
            <a:lvl5pPr marL="208602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>
                <a:solidFill>
                  <a:srgbClr val="000000"/>
                </a:solidFill>
                <a:latin typeface="+mn-lt"/>
              </a:defRPr>
            </a:lvl5pPr>
            <a:lvl6pPr marL="254323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6pPr>
            <a:lvl7pPr marL="3000444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7pPr>
            <a:lvl8pPr marL="3457655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8pPr>
            <a:lvl9pPr marL="3914866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9pPr>
          </a:lstStyle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de-DE" sz="150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Inhalte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Coaching als Partnerschaft auf Augenhöhe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>
                <a:tab pos="457200" algn="l"/>
              </a:tabLst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Besonderheiten des Executive Setting</a:t>
            </a:r>
          </a:p>
          <a:p>
            <a:pPr marL="259080" lvl="1" indent="-259080" defTabSz="928630">
              <a:spcBef>
                <a:spcPts val="0"/>
              </a:spcBef>
              <a:tabLst>
                <a:tab pos="457200" algn="l"/>
              </a:tabLst>
              <a:defRPr/>
            </a:pPr>
            <a:r>
              <a:rPr lang="de-DE" sz="1400" kern="0">
                <a:solidFill>
                  <a:srgbClr val="5F5F5F"/>
                </a:solidFill>
                <a:latin typeface="Trebuchet MS"/>
              </a:rPr>
              <a:t>Coaching an der Schnittstelle von Rolle – Organisation - Person</a:t>
            </a: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259080" lvl="1" indent="-259080" defTabSz="928630">
              <a:spcBef>
                <a:spcPts val="0"/>
              </a:spcBef>
              <a:tabLst>
                <a:tab pos="457200" algn="l"/>
              </a:tabLst>
              <a:defRPr/>
            </a:pPr>
            <a:r>
              <a:rPr lang="de-DE" sz="1400" kern="0">
                <a:solidFill>
                  <a:srgbClr val="5F5F5F"/>
                </a:solidFill>
              </a:rPr>
              <a:t>Systemische Interventionen aus unterschiedlichen Schulen (Gestalt, Lösungsorientierung, inneres Team)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>
                <a:tab pos="457200" algn="l"/>
              </a:tabLst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Leichtigkeit im Coaching durch Provokation &amp; Humor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>
                <a:tab pos="457200" algn="l"/>
              </a:tabLst>
              <a:defRPr/>
            </a:pPr>
            <a:r>
              <a:rPr lang="de-DE" sz="1400" kern="0">
                <a:solidFill>
                  <a:srgbClr val="5F5F5F"/>
                </a:solidFill>
                <a:latin typeface="Trebuchet MS"/>
              </a:rPr>
              <a:t>Vom Problem zum Anliegen: die tieferen Ebenen eines Themas freilegen</a:t>
            </a: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259080" lvl="1" indent="-259080" defTabSz="928630">
              <a:spcBef>
                <a:spcPts val="0"/>
              </a:spcBef>
              <a:tabLst>
                <a:tab pos="457200" algn="l"/>
              </a:tabLst>
              <a:defRPr/>
            </a:pPr>
            <a:r>
              <a:rPr lang="de-DE" sz="1400" kern="0">
                <a:solidFill>
                  <a:srgbClr val="5F5F5F"/>
                </a:solidFill>
              </a:rPr>
              <a:t>Coachingprozesse gestalten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>
                <a:tab pos="457200" algn="l"/>
              </a:tabLst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Praktische Übungen mit unterschiedlichen Coaching Tools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>
                <a:tab pos="457200" algn="l"/>
              </a:tabLst>
              <a:defRPr/>
            </a:pP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8" name="Textplatzhalter 14">
            <a:extLst>
              <a:ext uri="{FF2B5EF4-FFF2-40B4-BE49-F238E27FC236}">
                <a16:creationId xmlns:a16="http://schemas.microsoft.com/office/drawing/2014/main" id="{42E1B476-3060-D6C9-B820-AF0C8D61F598}"/>
              </a:ext>
            </a:extLst>
          </p:cNvPr>
          <p:cNvSpPr txBox="1">
            <a:spLocks/>
          </p:cNvSpPr>
          <p:nvPr/>
        </p:nvSpPr>
        <p:spPr bwMode="auto">
          <a:xfrm>
            <a:off x="4342151" y="2057123"/>
            <a:ext cx="3523741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023961" rtl="0" eaLnBrk="1" fontAlgn="base" hangingPunct="1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defRPr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85756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defRPr>
                <a:solidFill>
                  <a:schemeClr val="bg2"/>
                </a:solidFill>
                <a:latin typeface="+mn-lt"/>
              </a:defRPr>
            </a:lvl2pPr>
            <a:lvl3pPr marL="628665" indent="-287345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34" charset="0"/>
              <a:buChar char="–"/>
              <a:defRPr>
                <a:solidFill>
                  <a:schemeClr val="bg2"/>
                </a:solidFill>
                <a:latin typeface="+mn-lt"/>
              </a:defRPr>
            </a:lvl3pPr>
            <a:lvl4pPr marL="914421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+mn-lt"/>
              </a:defRPr>
            </a:lvl4pPr>
            <a:lvl5pPr marL="208602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>
                <a:solidFill>
                  <a:srgbClr val="000000"/>
                </a:solidFill>
                <a:latin typeface="+mn-lt"/>
              </a:defRPr>
            </a:lvl5pPr>
            <a:lvl6pPr marL="254323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6pPr>
            <a:lvl7pPr marL="3000444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7pPr>
            <a:lvl8pPr marL="3457655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8pPr>
            <a:lvl9pPr marL="3914866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9pPr>
          </a:lstStyle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Was Sie lernen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Mit </a:t>
            </a:r>
            <a:r>
              <a:rPr kumimoji="0" lang="de-DE" sz="1400" b="0" i="0" u="none" strike="noStrike" kern="0" cap="none" spc="0" normalizeH="0" baseline="0" noProof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Executives</a:t>
            </a: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unterschiedlicher Persönlichkeiten und Themen zu arbeiten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lang="de-DE" sz="1400" kern="0">
                <a:solidFill>
                  <a:srgbClr val="5F5F5F"/>
                </a:solidFill>
                <a:latin typeface="Trebuchet MS"/>
              </a:rPr>
              <a:t>Vertieftes Zuhören um Raum für neue Erkenntnisse zu schaffen</a:t>
            </a: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Wirkungsvoll </a:t>
            </a:r>
            <a:r>
              <a:rPr lang="de-DE" sz="1400" kern="0">
                <a:solidFill>
                  <a:srgbClr val="5F5F5F"/>
                </a:solidFill>
                <a:latin typeface="Trebuchet MS"/>
              </a:rPr>
              <a:t>f</a:t>
            </a: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ragen, um zum Reflektieren anzuregen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Das Wesentliche eines Themas herausarbeiten</a:t>
            </a:r>
          </a:p>
          <a:p>
            <a:pPr marL="259080" lvl="1" indent="-259080" defTabSz="928630">
              <a:spcBef>
                <a:spcPts val="0"/>
              </a:spcBef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Gespräche insgesamt effektiver und konstruktiver gestalten</a:t>
            </a:r>
          </a:p>
          <a:p>
            <a:pPr marL="259080" lvl="1" indent="-259080" defTabSz="928630">
              <a:spcBef>
                <a:spcPts val="0"/>
              </a:spcBef>
              <a:defRPr/>
            </a:pPr>
            <a:r>
              <a:rPr lang="de-DE" sz="1400" kern="0">
                <a:solidFill>
                  <a:srgbClr val="5F5F5F"/>
                </a:solidFill>
              </a:rPr>
              <a:t>Selbstreflexion &amp; und Entwicklung des eigenen Coaching-Stils</a:t>
            </a:r>
          </a:p>
          <a:p>
            <a:pPr marL="259080" marR="0" lvl="1" indent="-25908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9" name="Textplatzhalter 14">
            <a:extLst>
              <a:ext uri="{FF2B5EF4-FFF2-40B4-BE49-F238E27FC236}">
                <a16:creationId xmlns:a16="http://schemas.microsoft.com/office/drawing/2014/main" id="{DE90B3E7-9540-1010-CAD1-E3E65E41026D}"/>
              </a:ext>
            </a:extLst>
          </p:cNvPr>
          <p:cNvSpPr txBox="1">
            <a:spLocks/>
          </p:cNvSpPr>
          <p:nvPr/>
        </p:nvSpPr>
        <p:spPr bwMode="auto">
          <a:xfrm>
            <a:off x="8233551" y="2093217"/>
            <a:ext cx="3523741" cy="88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023961" rtl="0" eaLnBrk="1" fontAlgn="base" hangingPunct="1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defRPr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85756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defRPr>
                <a:solidFill>
                  <a:schemeClr val="bg2"/>
                </a:solidFill>
                <a:latin typeface="+mn-lt"/>
              </a:defRPr>
            </a:lvl2pPr>
            <a:lvl3pPr marL="628665" indent="-287345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34" charset="0"/>
              <a:buChar char="–"/>
              <a:defRPr>
                <a:solidFill>
                  <a:schemeClr val="bg2"/>
                </a:solidFill>
                <a:latin typeface="+mn-lt"/>
              </a:defRPr>
            </a:lvl3pPr>
            <a:lvl4pPr marL="914421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+mn-lt"/>
              </a:defRPr>
            </a:lvl4pPr>
            <a:lvl5pPr marL="208602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>
                <a:solidFill>
                  <a:srgbClr val="000000"/>
                </a:solidFill>
                <a:latin typeface="+mn-lt"/>
              </a:defRPr>
            </a:lvl5pPr>
            <a:lvl6pPr marL="254323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6pPr>
            <a:lvl7pPr marL="3000444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7pPr>
            <a:lvl8pPr marL="3457655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8pPr>
            <a:lvl9pPr marL="3914866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9pPr>
          </a:lstStyle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de-DE" sz="1542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Ihr Nutzen</a:t>
            </a:r>
          </a:p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Eine kompakte &amp; vielseitige Ausbildung</a:t>
            </a:r>
          </a:p>
          <a:p>
            <a:pPr marL="259152" marR="0" lvl="1" indent="-259152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erprobter Praxisansatz</a:t>
            </a:r>
          </a:p>
          <a:p>
            <a:pPr marL="259152" marR="0" lvl="1" indent="-259152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Basis für eine ICF-Zertifizierung</a:t>
            </a:r>
          </a:p>
        </p:txBody>
      </p:sp>
      <p:sp>
        <p:nvSpPr>
          <p:cNvPr id="54" name="Textplatzhalter 14">
            <a:extLst>
              <a:ext uri="{FF2B5EF4-FFF2-40B4-BE49-F238E27FC236}">
                <a16:creationId xmlns:a16="http://schemas.microsoft.com/office/drawing/2014/main" id="{C2540A1F-5CC2-7C4A-5F05-1ECEE75BB3FD}"/>
              </a:ext>
            </a:extLst>
          </p:cNvPr>
          <p:cNvSpPr txBox="1">
            <a:spLocks/>
          </p:cNvSpPr>
          <p:nvPr/>
        </p:nvSpPr>
        <p:spPr bwMode="auto">
          <a:xfrm>
            <a:off x="8205604" y="3359336"/>
            <a:ext cx="3523741" cy="879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2645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023961" rtl="0" eaLnBrk="1" fontAlgn="base" hangingPunct="1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defRPr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85756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defRPr>
                <a:solidFill>
                  <a:schemeClr val="bg2"/>
                </a:solidFill>
                <a:latin typeface="+mn-lt"/>
              </a:defRPr>
            </a:lvl2pPr>
            <a:lvl3pPr marL="628665" indent="-287345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34" charset="0"/>
              <a:buChar char="–"/>
              <a:defRPr>
                <a:solidFill>
                  <a:schemeClr val="bg2"/>
                </a:solidFill>
                <a:latin typeface="+mn-lt"/>
              </a:defRPr>
            </a:lvl3pPr>
            <a:lvl4pPr marL="914421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+mn-lt"/>
              </a:defRPr>
            </a:lvl4pPr>
            <a:lvl5pPr marL="208602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>
                <a:solidFill>
                  <a:srgbClr val="000000"/>
                </a:solidFill>
                <a:latin typeface="+mn-lt"/>
              </a:defRPr>
            </a:lvl5pPr>
            <a:lvl6pPr marL="254323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6pPr>
            <a:lvl7pPr marL="3000444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7pPr>
            <a:lvl8pPr marL="3457655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8pPr>
            <a:lvl9pPr marL="3914866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9pPr>
          </a:lstStyle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de-DE" sz="135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Umfang</a:t>
            </a:r>
          </a:p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lang="de-DE" sz="1350" b="1" kern="0">
                <a:solidFill>
                  <a:srgbClr val="5F5F5F"/>
                </a:solidFill>
                <a:latin typeface="Trebuchet MS"/>
              </a:rPr>
              <a:t>42 Stunden:</a:t>
            </a:r>
            <a:endParaRPr kumimoji="0" lang="de-DE" sz="1350" b="1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259152" marR="0" lvl="1" indent="-259152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30 Stunden synchron</a:t>
            </a:r>
          </a:p>
          <a:p>
            <a:pPr marL="259152" marR="0" lvl="1" indent="-259152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12 Stunden asynchron</a:t>
            </a:r>
          </a:p>
        </p:txBody>
      </p:sp>
      <p:sp>
        <p:nvSpPr>
          <p:cNvPr id="55" name="Textplatzhalter 14">
            <a:extLst>
              <a:ext uri="{FF2B5EF4-FFF2-40B4-BE49-F238E27FC236}">
                <a16:creationId xmlns:a16="http://schemas.microsoft.com/office/drawing/2014/main" id="{B40BE894-A617-DFF5-6CB4-E1BF0E5D85CF}"/>
              </a:ext>
            </a:extLst>
          </p:cNvPr>
          <p:cNvSpPr txBox="1">
            <a:spLocks/>
          </p:cNvSpPr>
          <p:nvPr/>
        </p:nvSpPr>
        <p:spPr bwMode="auto">
          <a:xfrm>
            <a:off x="8253605" y="4642523"/>
            <a:ext cx="3523741" cy="879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2645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1023961" rtl="0" eaLnBrk="1" fontAlgn="base" hangingPunct="1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defRPr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85756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100000"/>
              <a:buFont typeface="Trebuchet MS" pitchFamily="34" charset="0"/>
              <a:buChar char="•"/>
              <a:defRPr>
                <a:solidFill>
                  <a:schemeClr val="bg2"/>
                </a:solidFill>
                <a:latin typeface="+mn-lt"/>
              </a:defRPr>
            </a:lvl2pPr>
            <a:lvl3pPr marL="628665" indent="-287345" algn="l" defTabSz="1023961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Font typeface="Arial" pitchFamily="34" charset="0"/>
              <a:buChar char="–"/>
              <a:defRPr>
                <a:solidFill>
                  <a:schemeClr val="bg2"/>
                </a:solidFill>
                <a:latin typeface="+mn-lt"/>
              </a:defRPr>
            </a:lvl3pPr>
            <a:lvl4pPr marL="914421" indent="-285756" algn="l" defTabSz="1023961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+mn-lt"/>
              </a:defRPr>
            </a:lvl4pPr>
            <a:lvl5pPr marL="208602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>
                <a:solidFill>
                  <a:srgbClr val="000000"/>
                </a:solidFill>
                <a:latin typeface="+mn-lt"/>
              </a:defRPr>
            </a:lvl5pPr>
            <a:lvl6pPr marL="2543233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6pPr>
            <a:lvl7pPr marL="3000444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7pPr>
            <a:lvl8pPr marL="3457655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8pPr>
            <a:lvl9pPr marL="3914866" indent="-331796" algn="l" defTabSz="1023961" rtl="0" eaLnBrk="1" fontAlgn="base" hangingPunct="1">
              <a:spcBef>
                <a:spcPct val="25000"/>
              </a:spcBef>
              <a:spcAft>
                <a:spcPct val="0"/>
              </a:spcAft>
              <a:buSzPct val="90000"/>
              <a:buChar char="¯"/>
              <a:defRPr sz="1500">
                <a:solidFill>
                  <a:srgbClr val="000000"/>
                </a:solidFill>
                <a:latin typeface="+mn-lt"/>
              </a:defRPr>
            </a:lvl9pPr>
          </a:lstStyle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de-DE" sz="135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Ihre Lead Coaches</a:t>
            </a:r>
            <a:endParaRPr kumimoji="0" lang="de-DE" sz="135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0" algn="l" defTabSz="92863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Doris van de Sand (ICF MCC) </a:t>
            </a:r>
            <a:b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</a:b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Swaan Barrett (ICF PCC)</a:t>
            </a:r>
            <a:br>
              <a:rPr kumimoji="0" lang="de-DE" sz="1350" b="0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</a:br>
            <a:endParaRPr kumimoji="0" lang="de-DE" sz="1350" b="0" i="0" u="none" strike="noStrike" kern="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91A35323-5AF9-635B-2336-6C1462519265}"/>
              </a:ext>
            </a:extLst>
          </p:cNvPr>
          <p:cNvGrpSpPr/>
          <p:nvPr/>
        </p:nvGrpSpPr>
        <p:grpSpPr>
          <a:xfrm>
            <a:off x="4136264" y="2349890"/>
            <a:ext cx="3919475" cy="3415568"/>
            <a:chOff x="4560661" y="2590800"/>
            <a:chExt cx="4321629" cy="3447098"/>
          </a:xfrm>
        </p:grpSpPr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89011EC9-FA93-C6E1-97C5-FC9B52CA24EF}"/>
                </a:ext>
              </a:extLst>
            </p:cNvPr>
            <p:cNvCxnSpPr/>
            <p:nvPr/>
          </p:nvCxnSpPr>
          <p:spPr bwMode="auto">
            <a:xfrm>
              <a:off x="4560661" y="2590800"/>
              <a:ext cx="0" cy="3447098"/>
            </a:xfrm>
            <a:prstGeom prst="line">
              <a:avLst/>
            </a:prstGeom>
            <a:noFill/>
            <a:ln w="9525" cap="flat" cmpd="sng" algn="ctr">
              <a:solidFill>
                <a:srgbClr val="4D93B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1FB837FE-B7E0-6CA5-8285-9F4F556ED515}"/>
                </a:ext>
              </a:extLst>
            </p:cNvPr>
            <p:cNvCxnSpPr/>
            <p:nvPr/>
          </p:nvCxnSpPr>
          <p:spPr bwMode="auto">
            <a:xfrm>
              <a:off x="8882290" y="2590800"/>
              <a:ext cx="0" cy="3447098"/>
            </a:xfrm>
            <a:prstGeom prst="line">
              <a:avLst/>
            </a:prstGeom>
            <a:noFill/>
            <a:ln w="9525" cap="flat" cmpd="sng" algn="ctr">
              <a:solidFill>
                <a:srgbClr val="4D93B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1" name="Rectangle 60">
            <a:extLst>
              <a:ext uri="{FF2B5EF4-FFF2-40B4-BE49-F238E27FC236}">
                <a16:creationId xmlns:a16="http://schemas.microsoft.com/office/drawing/2014/main" id="{9B2062EE-F42E-D9C2-BFA3-9CFA78B9A210}"/>
              </a:ext>
            </a:extLst>
          </p:cNvPr>
          <p:cNvSpPr/>
          <p:nvPr/>
        </p:nvSpPr>
        <p:spPr>
          <a:xfrm>
            <a:off x="414656" y="1398408"/>
            <a:ext cx="3790875" cy="382982"/>
          </a:xfrm>
          <a:prstGeom prst="rect">
            <a:avLst/>
          </a:prstGeom>
          <a:solidFill>
            <a:srgbClr val="91AB00"/>
          </a:solidFill>
        </p:spPr>
        <p:txBody>
          <a:bodyPr wrap="none" lIns="97935" tIns="65291" rIns="97935" bIns="65291" anchor="ctr" anchorCtr="0">
            <a:noAutofit/>
          </a:bodyPr>
          <a:lstStyle/>
          <a:p>
            <a:pPr marL="0" marR="0" lvl="0" indent="0" algn="l" defTabSz="9140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32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Trebuchet MS" panose="020B0603020202020204" pitchFamily="34" charset="0"/>
              </a:rPr>
              <a:t>Coaching &amp; Co-creating Choices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15990CF-2209-3AF3-FFA1-2336B0968BAF}"/>
              </a:ext>
            </a:extLst>
          </p:cNvPr>
          <p:cNvGrpSpPr/>
          <p:nvPr/>
        </p:nvGrpSpPr>
        <p:grpSpPr>
          <a:xfrm>
            <a:off x="10584318" y="244691"/>
            <a:ext cx="1484313" cy="683831"/>
            <a:chOff x="9831387" y="5298163"/>
            <a:chExt cx="1734081" cy="774701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85C854F5-F917-58DC-D8C9-EC17983FB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1387" y="5298164"/>
              <a:ext cx="774700" cy="774700"/>
            </a:xfrm>
            <a:prstGeom prst="rect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9E93F19A-EC3F-9BA3-29CD-68A424BAF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0767" y="5298163"/>
              <a:ext cx="774701" cy="774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783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J7yJZg5y1ULTUQcWr.7p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8Jk44MMTzyB3rJGGyRjn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aeMvN3qQpSYVMrJQirvt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68HzW7sSnyL1o38Q8h3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hvehTBUkEKd0ljnFRfI9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OTLvbWRkOImGLZT9mZ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TVH4ju9TXmOfuXSinigfg"/>
</p:tagLst>
</file>

<file path=ppt/theme/theme1.xml><?xml version="1.0" encoding="utf-8"?>
<a:theme xmlns:a="http://schemas.openxmlformats.org/drawingml/2006/main" name="LeadershipChoices_16zu9">
  <a:themeElements>
    <a:clrScheme name="Leadership ChoicesALT">
      <a:dk1>
        <a:srgbClr val="000000"/>
      </a:dk1>
      <a:lt1>
        <a:srgbClr val="FFFFFF"/>
      </a:lt1>
      <a:dk2>
        <a:srgbClr val="6C122C"/>
      </a:dk2>
      <a:lt2>
        <a:srgbClr val="5F5F5F"/>
      </a:lt2>
      <a:accent1>
        <a:srgbClr val="B11D47"/>
      </a:accent1>
      <a:accent2>
        <a:srgbClr val="DCDCDC"/>
      </a:accent2>
      <a:accent3>
        <a:srgbClr val="C0C0C0"/>
      </a:accent3>
      <a:accent4>
        <a:srgbClr val="808080"/>
      </a:accent4>
      <a:accent5>
        <a:srgbClr val="F8D4DE"/>
      </a:accent5>
      <a:accent6>
        <a:srgbClr val="B20000"/>
      </a:accent6>
      <a:hlink>
        <a:srgbClr val="EC9D00"/>
      </a:hlink>
      <a:folHlink>
        <a:srgbClr val="D68E00"/>
      </a:folHlink>
    </a:clrScheme>
    <a:fontScheme name="Standard Designschrift LeadershipChoice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</a:bodyPr>
      <a:lstStyle>
        <a:defPPr marL="0" marR="0" indent="0" algn="ctr" defTabSz="9953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 smtClean="0">
            <a:ln>
              <a:noFill/>
            </a:ln>
            <a:solidFill>
              <a:schemeClr val="bg2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Std 55 Roman" pitchFamily="34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ctr">
          <a:defRPr sz="1800" dirty="0" smtClean="0">
            <a:solidFill>
              <a:schemeClr val="bg2"/>
            </a:solidFill>
            <a:latin typeface="+mn-lt"/>
          </a:defRPr>
        </a:defPPr>
      </a:lstStyle>
    </a:txDef>
  </a:objectDefaults>
  <a:extraClrSchemeLst>
    <a:extraClrScheme>
      <a:clrScheme name="Vorlage LPGroup 1">
        <a:dk1>
          <a:srgbClr val="000000"/>
        </a:dk1>
        <a:lt1>
          <a:srgbClr val="FFFFFF"/>
        </a:lt1>
        <a:dk2>
          <a:srgbClr val="777777"/>
        </a:dk2>
        <a:lt2>
          <a:srgbClr val="969696"/>
        </a:lt2>
        <a:accent1>
          <a:srgbClr val="DDDDDD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454545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 LPGroup 2">
        <a:dk1>
          <a:srgbClr val="000000"/>
        </a:dk1>
        <a:lt1>
          <a:srgbClr val="FFFFFF"/>
        </a:lt1>
        <a:dk2>
          <a:srgbClr val="FFF5C3"/>
        </a:dk2>
        <a:lt2>
          <a:srgbClr val="A9A49F"/>
        </a:lt2>
        <a:accent1>
          <a:srgbClr val="B2D1B2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D5E5D5"/>
        </a:accent5>
        <a:accent6>
          <a:srgbClr val="E7B95C"/>
        </a:accent6>
        <a:hlink>
          <a:srgbClr val="CCECFF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 LPGroup 3">
        <a:dk1>
          <a:srgbClr val="000000"/>
        </a:dk1>
        <a:lt1>
          <a:srgbClr val="FFFFFF"/>
        </a:lt1>
        <a:dk2>
          <a:srgbClr val="8D1739"/>
        </a:dk2>
        <a:lt2>
          <a:srgbClr val="A9A49F"/>
        </a:lt2>
        <a:accent1>
          <a:srgbClr val="B11D47"/>
        </a:accent1>
        <a:accent2>
          <a:srgbClr val="F0A000"/>
        </a:accent2>
        <a:accent3>
          <a:srgbClr val="FFFFFF"/>
        </a:accent3>
        <a:accent4>
          <a:srgbClr val="000000"/>
        </a:accent4>
        <a:accent5>
          <a:srgbClr val="D5ABB1"/>
        </a:accent5>
        <a:accent6>
          <a:srgbClr val="D99100"/>
        </a:accent6>
        <a:hlink>
          <a:srgbClr val="DF3968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Custom Color 1">
      <a:srgbClr val="386B08"/>
    </a:custClr>
    <a:custClr name="Custom Color 2">
      <a:srgbClr val="91AB00"/>
    </a:custClr>
    <a:custClr name="Custom Color 3">
      <a:srgbClr val="F2CAA7"/>
    </a:custClr>
    <a:custClr name="Custom Color 4">
      <a:srgbClr val="D97925"/>
    </a:custClr>
    <a:custClr name="Custom Color 5">
      <a:srgbClr val="4A2118"/>
    </a:custClr>
    <a:custClr name="Custom Color 6">
      <a:srgbClr val="B3D1E3"/>
    </a:custClr>
    <a:custClr name="Custom Color 7">
      <a:srgbClr val="4D93BF"/>
    </a:custClr>
    <a:custClr name="Custom Color 8">
      <a:srgbClr val="33627F"/>
    </a:custClr>
    <a:custClr name="Custom Color 9">
      <a:srgbClr val="C0C2E2"/>
    </a:custClr>
    <a:custClr name="Custom Color 10">
      <a:srgbClr val="595DA8"/>
    </a:custClr>
  </a:custClr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4F9BE7965F5134A8E692CFDB28889A6" ma:contentTypeVersion="10" ma:contentTypeDescription="Ein neues Dokument erstellen." ma:contentTypeScope="" ma:versionID="d3e75b50c6075a115f04f7a1b7167ac1">
  <xsd:schema xmlns:xsd="http://www.w3.org/2001/XMLSchema" xmlns:xs="http://www.w3.org/2001/XMLSchema" xmlns:p="http://schemas.microsoft.com/office/2006/metadata/properties" xmlns:ns2="42637065-f5d3-4a47-b0e2-1341d8895f17" targetNamespace="http://schemas.microsoft.com/office/2006/metadata/properties" ma:root="true" ma:fieldsID="a1466d313608363d8547604c5945c062" ns2:_="">
    <xsd:import namespace="42637065-f5d3-4a47-b0e2-1341d8895f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637065-f5d3-4a47-b0e2-1341d8895f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be427874-c315-4181-951f-64f192cf9c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637065-f5d3-4a47-b0e2-1341d8895f1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E325FD-768E-460A-9685-5E209C59DB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637065-f5d3-4a47-b0e2-1341d8895f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38295C-0169-49E2-839B-642CC7844B50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42637065-f5d3-4a47-b0e2-1341d8895f17"/>
  </ds:schemaRefs>
</ds:datastoreItem>
</file>

<file path=customXml/itemProps3.xml><?xml version="1.0" encoding="utf-8"?>
<ds:datastoreItem xmlns:ds="http://schemas.openxmlformats.org/officeDocument/2006/customXml" ds:itemID="{8A27B7F4-3585-47F9-A42A-7B181479AA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Breitbild</PresentationFormat>
  <Paragraphs>29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LeadershipChoices_16zu9</vt:lpstr>
      <vt:lpstr>Modul Executive Coaching – Coaching als Haltung und Methode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1</dc:title>
  <dc:creator>Doris van de Sand</dc:creator>
  <cp:lastModifiedBy>Swaan Barrett</cp:lastModifiedBy>
  <cp:revision>4</cp:revision>
  <cp:lastPrinted>2026-02-18T12:56:16Z</cp:lastPrinted>
  <dcterms:created xsi:type="dcterms:W3CDTF">2021-04-13T12:08:10Z</dcterms:created>
  <dcterms:modified xsi:type="dcterms:W3CDTF">2026-06-24T13:36:21Z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0x01010094F9BE7965F5134A8E692CFDB28889A6</vt:lpwstr>
  </property>
  <property fmtid="{D5CDD505-2E9C-101B-9397-08002B2CF9AE}" pid="3" name="MediaServiceImageTags">
    <vt:lpwstr/>
  </property>
</Properties>
</file>